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7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İkizkenar Üçgen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D984DF0-20B6-421C-A68E-B8DA6CAAE72D}" type="datetimeFigureOut">
              <a:rPr lang="tr-TR" smtClean="0"/>
              <a:t>15.3.2019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4BBDA83-0652-4D30-9B9F-11F91927C9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4DF0-20B6-421C-A68E-B8DA6CAAE72D}" type="datetimeFigureOut">
              <a:rPr lang="tr-TR" smtClean="0"/>
              <a:t>15.3.2019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BDA83-0652-4D30-9B9F-11F91927C9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4DF0-20B6-421C-A68E-B8DA6CAAE72D}" type="datetimeFigureOut">
              <a:rPr lang="tr-TR" smtClean="0"/>
              <a:t>15.3.2019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BDA83-0652-4D30-9B9F-11F91927C9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D984DF0-20B6-421C-A68E-B8DA6CAAE72D}" type="datetimeFigureOut">
              <a:rPr lang="tr-TR" smtClean="0"/>
              <a:t>15.3.2019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BDA83-0652-4D30-9B9F-11F91927C9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 Üçgen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İkizkenar Üçgen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D984DF0-20B6-421C-A68E-B8DA6CAAE72D}" type="datetimeFigureOut">
              <a:rPr lang="tr-TR" smtClean="0"/>
              <a:t>15.3.2019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4BBDA83-0652-4D30-9B9F-11F91927C90A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Düz Bağlayıcı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D984DF0-20B6-421C-A68E-B8DA6CAAE72D}" type="datetimeFigureOut">
              <a:rPr lang="tr-TR" smtClean="0"/>
              <a:t>15.3.2019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4BBDA83-0652-4D30-9B9F-11F91927C9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D984DF0-20B6-421C-A68E-B8DA6CAAE72D}" type="datetimeFigureOut">
              <a:rPr lang="tr-TR" smtClean="0"/>
              <a:t>15.3.2019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4BBDA83-0652-4D30-9B9F-11F91927C90A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84DF0-20B6-421C-A68E-B8DA6CAAE72D}" type="datetimeFigureOut">
              <a:rPr lang="tr-TR" smtClean="0"/>
              <a:t>15.3.2019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BDA83-0652-4D30-9B9F-11F91927C9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D984DF0-20B6-421C-A68E-B8DA6CAAE72D}" type="datetimeFigureOut">
              <a:rPr lang="tr-TR" smtClean="0"/>
              <a:t>15.3.2019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4BBDA83-0652-4D30-9B9F-11F91927C90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D984DF0-20B6-421C-A68E-B8DA6CAAE72D}" type="datetimeFigureOut">
              <a:rPr lang="tr-TR" smtClean="0"/>
              <a:t>15.3.2019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4BBDA83-0652-4D30-9B9F-11F91927C90A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D984DF0-20B6-421C-A68E-B8DA6CAAE72D}" type="datetimeFigureOut">
              <a:rPr lang="tr-TR" smtClean="0"/>
              <a:t>15.3.2019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4BBDA83-0652-4D30-9B9F-11F91927C90A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 Üçgen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Düz Bağlayıcı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D984DF0-20B6-421C-A68E-B8DA6CAAE72D}" type="datetimeFigureOut">
              <a:rPr lang="tr-TR" smtClean="0"/>
              <a:t>15.3.2019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4BBDA83-0652-4D30-9B9F-11F91927C90A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 smtClean="0"/>
              <a:t>DİKİLİ BELEDİYESİ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39552" y="2708920"/>
            <a:ext cx="8062912" cy="1752600"/>
          </a:xfrm>
        </p:spPr>
        <p:txBody>
          <a:bodyPr>
            <a:normAutofit lnSpcReduction="10000"/>
          </a:bodyPr>
          <a:lstStyle/>
          <a:p>
            <a:pPr algn="ctr"/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DİKİLİ KENT MERKEZİ KORUMA AMAÇLI 1/5000 ÖLÇEKLİ NAZIM İMAR PLANI VE 1/1000 ÖLÇEKLİ UYGULAMA İMAR </a:t>
            </a:r>
            <a:r>
              <a:rPr lang="tr-T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PLANI  ONAY SÜRECİ BAŞLADI.</a:t>
            </a:r>
            <a:endParaRPr lang="tr-T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219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13234"/>
          </a:xfrm>
        </p:spPr>
        <p:txBody>
          <a:bodyPr>
            <a:normAutofit/>
          </a:bodyPr>
          <a:lstStyle/>
          <a:p>
            <a:r>
              <a:rPr lang="tr-TR" sz="3200" dirty="0" smtClean="0"/>
              <a:t>KORUMA PLANI VE ONANMA SÜRECİ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908720"/>
            <a:ext cx="8363272" cy="1656184"/>
          </a:xfrm>
        </p:spPr>
        <p:txBody>
          <a:bodyPr>
            <a:normAutofit fontScale="55000" lnSpcReduction="20000"/>
          </a:bodyPr>
          <a:lstStyle/>
          <a:p>
            <a:pPr marL="64008" indent="0" algn="just">
              <a:buNone/>
            </a:pPr>
            <a:endParaRPr lang="tr-TR" sz="1400" dirty="0" smtClean="0"/>
          </a:p>
          <a:p>
            <a:pPr marL="64008" indent="0"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DİKİLİ KENT MERKEZİ KENTSEL SİT ALANINA İLİŞKİN 1/5000 VE 1/1000 ÖLÇEKLİ KORUMA AMAÇLI İMAR PLANI HAZIRLANMASI SÜRECİ TAMAMLANMIŞ OLUP, ONAY SÜRECİ BAŞLATILMIŞTIR.</a:t>
            </a:r>
          </a:p>
          <a:p>
            <a:pPr algn="just"/>
            <a:r>
              <a:rPr lang="tr-TR" dirty="0" smtClean="0"/>
              <a:t>DİKİLİ BELEDİYE MECLİSİNCE PLANLAR İNCELENMİŞ, ONANMAK ÜZERE İZMİR BÜYÜKŞEHİR BELEDİYESİNE İLETİLECEKTİR.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2339752" y="2564904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KORUMA PLANININ ONANMA SÜRECİ</a:t>
            </a:r>
            <a:endParaRPr lang="tr-TR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827584" y="3068960"/>
            <a:ext cx="1800200" cy="504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Dikdörtgen 17"/>
          <p:cNvSpPr/>
          <p:nvPr/>
        </p:nvSpPr>
        <p:spPr>
          <a:xfrm>
            <a:off x="824672" y="3861048"/>
            <a:ext cx="1800200" cy="504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Dikdörtgen 18"/>
          <p:cNvSpPr/>
          <p:nvPr/>
        </p:nvSpPr>
        <p:spPr>
          <a:xfrm>
            <a:off x="799034" y="4653136"/>
            <a:ext cx="1800200" cy="504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Dikdörtgen 19"/>
          <p:cNvSpPr/>
          <p:nvPr/>
        </p:nvSpPr>
        <p:spPr>
          <a:xfrm>
            <a:off x="799034" y="5445224"/>
            <a:ext cx="1800200" cy="504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Dikdörtgen 20"/>
          <p:cNvSpPr/>
          <p:nvPr/>
        </p:nvSpPr>
        <p:spPr>
          <a:xfrm>
            <a:off x="799034" y="6237312"/>
            <a:ext cx="1800200" cy="504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Metin kutusu 21"/>
          <p:cNvSpPr txBox="1"/>
          <p:nvPr/>
        </p:nvSpPr>
        <p:spPr>
          <a:xfrm>
            <a:off x="827584" y="3212976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smtClean="0">
                <a:solidFill>
                  <a:schemeClr val="bg1"/>
                </a:solidFill>
              </a:rPr>
              <a:t>1) DİKİLİ BELEDİYESİ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23" name="Metin kutusu 22"/>
          <p:cNvSpPr txBox="1"/>
          <p:nvPr/>
        </p:nvSpPr>
        <p:spPr>
          <a:xfrm>
            <a:off x="835038" y="3913021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smtClean="0">
                <a:solidFill>
                  <a:schemeClr val="bg1"/>
                </a:solidFill>
              </a:rPr>
              <a:t>2) İZMİR BÜYÜKŞEHİR                                           BELEDİYESİ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24" name="Metin kutusu 23"/>
          <p:cNvSpPr txBox="1"/>
          <p:nvPr/>
        </p:nvSpPr>
        <p:spPr>
          <a:xfrm>
            <a:off x="835038" y="4725144"/>
            <a:ext cx="17207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smtClean="0">
                <a:solidFill>
                  <a:schemeClr val="bg1"/>
                </a:solidFill>
              </a:rPr>
              <a:t>3) 2 NOLU KORUMA KURULU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25" name="Metin kutusu 24"/>
          <p:cNvSpPr txBox="1"/>
          <p:nvPr/>
        </p:nvSpPr>
        <p:spPr>
          <a:xfrm>
            <a:off x="835038" y="5445224"/>
            <a:ext cx="17207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smtClean="0">
                <a:solidFill>
                  <a:schemeClr val="bg1"/>
                </a:solidFill>
              </a:rPr>
              <a:t>4) İZMİR BÜYÜKŞEHİR BELEDİYESİ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26" name="Metin kutusu 25"/>
          <p:cNvSpPr txBox="1"/>
          <p:nvPr/>
        </p:nvSpPr>
        <p:spPr>
          <a:xfrm>
            <a:off x="835038" y="6237312"/>
            <a:ext cx="17207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smtClean="0">
                <a:solidFill>
                  <a:schemeClr val="bg1"/>
                </a:solidFill>
              </a:rPr>
              <a:t>5) DİKİLİ BELEDİYESİ</a:t>
            </a:r>
            <a:endParaRPr lang="tr-TR" sz="1000" dirty="0">
              <a:solidFill>
                <a:schemeClr val="bg1"/>
              </a:solidFill>
            </a:endParaRPr>
          </a:p>
        </p:txBody>
      </p:sp>
      <p:sp>
        <p:nvSpPr>
          <p:cNvPr id="28" name="Metin kutusu 27"/>
          <p:cNvSpPr txBox="1"/>
          <p:nvPr/>
        </p:nvSpPr>
        <p:spPr>
          <a:xfrm>
            <a:off x="3563888" y="3068960"/>
            <a:ext cx="5256584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>
              <a:buAutoNum type="arabicParenR"/>
            </a:pPr>
            <a:r>
              <a:rPr lang="tr-TR" sz="1400" dirty="0" smtClean="0"/>
              <a:t>SÖZ </a:t>
            </a:r>
            <a:r>
              <a:rPr lang="tr-TR" sz="1400" dirty="0"/>
              <a:t>KONUSU KORUMA PLANLARI </a:t>
            </a:r>
            <a:r>
              <a:rPr lang="tr-TR" sz="1400" dirty="0" smtClean="0"/>
              <a:t>DİKİLİ BELEDİYE MECLİSİNCE İNCELENMESİ </a:t>
            </a:r>
          </a:p>
          <a:p>
            <a:pPr marL="228600" indent="-228600" algn="just">
              <a:buAutoNum type="arabicParenR"/>
            </a:pPr>
            <a:r>
              <a:rPr lang="tr-TR" sz="1400" dirty="0" smtClean="0"/>
              <a:t>KORUMA PLANLARININ UYGUN </a:t>
            </a:r>
            <a:r>
              <a:rPr lang="tr-TR" sz="1400" dirty="0"/>
              <a:t>GÖRÜLMESİ HALİNDE 5216 SAYILI KANUNUN 7/B MADDESİ GEREĞİNCE ONANMAK ÜZERE İZMİR BÜYÜŞEHİR BELEDİYESİNE </a:t>
            </a:r>
            <a:r>
              <a:rPr lang="tr-TR" sz="1400" dirty="0" smtClean="0"/>
              <a:t>GÖNDERİLMESİ</a:t>
            </a:r>
          </a:p>
          <a:p>
            <a:pPr marL="228600" indent="-228600" algn="just">
              <a:buAutoNum type="arabicParenR"/>
            </a:pPr>
            <a:r>
              <a:rPr lang="tr-TR" sz="1400" dirty="0"/>
              <a:t>İZMİR BÜYÜKŞEHİR BELEDİYESİ TARAFINDAN PLANLAR İZMİR 2 NUMARALI KÜLTÜR VARLIKLARINI KORUMA BÖLGE KURULUNA </a:t>
            </a:r>
            <a:r>
              <a:rPr lang="tr-TR" sz="1400" dirty="0" smtClean="0"/>
              <a:t>GÖNDERİLMESİ VE  KURUL TARAFINDAN PLANLARIN İNCELENMESİ</a:t>
            </a:r>
          </a:p>
          <a:p>
            <a:pPr marL="228600" indent="-228600" algn="just">
              <a:buFontTx/>
              <a:buAutoNum type="arabicParenR"/>
            </a:pPr>
            <a:r>
              <a:rPr lang="tr-TR" sz="1400" dirty="0"/>
              <a:t>KORUMA PLANLARI KORUMA </a:t>
            </a:r>
            <a:r>
              <a:rPr lang="tr-TR" sz="1400" dirty="0" smtClean="0"/>
              <a:t>KURULU TARAFINDAM </a:t>
            </a:r>
            <a:r>
              <a:rPr lang="tr-TR" sz="1400" dirty="0"/>
              <a:t>UYGUN </a:t>
            </a:r>
            <a:r>
              <a:rPr lang="tr-TR" sz="1400" dirty="0" smtClean="0"/>
              <a:t>BULUNMASI HALİNDE TEKRAR </a:t>
            </a:r>
            <a:r>
              <a:rPr lang="tr-TR" sz="1400" dirty="0"/>
              <a:t>BÜYÜKŞEHİR BELEDİYESİNE </a:t>
            </a:r>
            <a:r>
              <a:rPr lang="tr-TR" sz="1400" dirty="0" smtClean="0"/>
              <a:t>GÖNDERİLMESİ, İZMİR BÜYÜKŞEHİR BELEDİYE MECLİSİNCE PLANLARIN ONANMASI</a:t>
            </a:r>
          </a:p>
          <a:p>
            <a:pPr marL="228600" indent="-228600" algn="just">
              <a:buFontTx/>
              <a:buAutoNum type="arabicParenR"/>
            </a:pPr>
            <a:r>
              <a:rPr lang="tr-TR" sz="1400" dirty="0" smtClean="0"/>
              <a:t>ONANMA SÜRECİNİN ARDINDAN PLANLARIN DİKİLİ BELEDİYESİNE GÖNDERİLMESİ VE 1 AY SÜRE İLE ASKIYA ÇIKILMASI</a:t>
            </a:r>
            <a:endParaRPr lang="tr-TR" sz="1400" dirty="0"/>
          </a:p>
          <a:p>
            <a:pPr marL="228600" indent="-228600" algn="just">
              <a:buAutoNum type="arabicParenR"/>
            </a:pPr>
            <a:endParaRPr lang="tr-TR" sz="1000" dirty="0" smtClean="0"/>
          </a:p>
          <a:p>
            <a:pPr marL="228600" indent="-228600" algn="just">
              <a:buAutoNum type="arabicParenR"/>
            </a:pPr>
            <a:endParaRPr lang="tr-TR" sz="1000" dirty="0"/>
          </a:p>
          <a:p>
            <a:pPr algn="just"/>
            <a:endParaRPr lang="tr-TR" sz="1000" dirty="0"/>
          </a:p>
          <a:p>
            <a:endParaRPr lang="tr-TR" dirty="0"/>
          </a:p>
        </p:txBody>
      </p:sp>
      <p:cxnSp>
        <p:nvCxnSpPr>
          <p:cNvPr id="36" name="Düz Ok Bağlayıcısı 35"/>
          <p:cNvCxnSpPr/>
          <p:nvPr/>
        </p:nvCxnSpPr>
        <p:spPr>
          <a:xfrm>
            <a:off x="1699134" y="3645024"/>
            <a:ext cx="0" cy="14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Düz Ok Bağlayıcısı 36"/>
          <p:cNvCxnSpPr/>
          <p:nvPr/>
        </p:nvCxnSpPr>
        <p:spPr>
          <a:xfrm>
            <a:off x="1691680" y="4437128"/>
            <a:ext cx="0" cy="14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Düz Ok Bağlayıcısı 37"/>
          <p:cNvCxnSpPr/>
          <p:nvPr/>
        </p:nvCxnSpPr>
        <p:spPr>
          <a:xfrm>
            <a:off x="1691680" y="5229216"/>
            <a:ext cx="0" cy="14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Düz Ok Bağlayıcısı 38"/>
          <p:cNvCxnSpPr/>
          <p:nvPr/>
        </p:nvCxnSpPr>
        <p:spPr>
          <a:xfrm>
            <a:off x="1691680" y="6021304"/>
            <a:ext cx="0" cy="14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6289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393</TotalTime>
  <Words>169</Words>
  <Application>Microsoft Office PowerPoint</Application>
  <PresentationFormat>Ekran Gösterisi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Canlı</vt:lpstr>
      <vt:lpstr>DİKİLİ BELEDİYESİ </vt:lpstr>
      <vt:lpstr>KORUMA PLANI VE ONANMA SÜRECİ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DİKİLİ BELEDİYESİ </dc:title>
  <dc:creator>Sultan ALKIŞ</dc:creator>
  <cp:lastModifiedBy>Sultan ALKIŞ</cp:lastModifiedBy>
  <cp:revision>48</cp:revision>
  <dcterms:created xsi:type="dcterms:W3CDTF">2018-02-28T05:32:37Z</dcterms:created>
  <dcterms:modified xsi:type="dcterms:W3CDTF">2019-03-15T06:00:53Z</dcterms:modified>
</cp:coreProperties>
</file>